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47" r:id="rId13"/>
    <p:sldId id="34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cnet.com/AIDA64-Extreme-Edition/3000-2094_4-75317065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%D0%9A%D0%BE%D0%BD%D1%82%D1%80%D0%BE%D0%BB%D0%B5%D0%BD_%D1%81%D0%BF%D0%B8%D1%81%D1%8A%D0%BA_%D0%B7%D0%B0_%D0%B4%D0%BE%D1%81%D1%82%D1%8A%D0%B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&#1052;&#1091;&#1083;&#1090;&#1080;&#1084;&#1077;&#1076;&#1080;&#1103;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OSI_&#1084;&#1086;&#1076;&#1077;&#1083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&#1050;&#1083;&#1080;&#1077;&#1085;&#1090;_&#1079;&#1072;_&#1077;&#1083;&#1077;&#1082;&#1090;&#1088;&#1086;&#1085;&#1085;&#1072;_&#1087;&#1086;&#1097;&#1072;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age_share_of_web_browsers" TargetMode="External"/><Relationship Id="rId2" Type="http://schemas.openxmlformats.org/officeDocument/2006/relationships/hyperlink" Target="https://en.wikipedia.org/wiki/Usage_share_of_web_browsers#Desktop_and_mobile_browser_us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browsers/browsers_stats.asp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&#1055;&#1083;&#1098;&#1075;&#1080;&#1085;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bg-BG" dirty="0" smtClean="0">
                <a:effectLst/>
              </a:rPr>
              <a:t>Коя от изброените програми е най-подходяща за диагностициране на компютъра</a:t>
            </a:r>
            <a:r>
              <a:rPr lang="en-US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System Information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Disk </a:t>
            </a:r>
            <a:r>
              <a:rPr lang="en-US" dirty="0">
                <a:effectLst/>
              </a:rPr>
              <a:t>Defragmenter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AIDA64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System Restore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Никоя от посочените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en-US" dirty="0" smtClean="0"/>
              <a:t>:</a:t>
            </a:r>
            <a:endParaRPr lang="bg-BG" dirty="0" smtClean="0"/>
          </a:p>
          <a:p>
            <a:r>
              <a:rPr lang="bg-BG" dirty="0">
                <a:effectLst/>
              </a:rPr>
              <a:t>AIDA64 Extreme Edition </a:t>
            </a:r>
            <a:r>
              <a:rPr lang="bg-BG" dirty="0" smtClean="0">
                <a:effectLst/>
              </a:rPr>
              <a:t>е модерен софтуер под </a:t>
            </a:r>
            <a:r>
              <a:rPr lang="en-US" dirty="0" smtClean="0">
                <a:effectLst/>
              </a:rPr>
              <a:t>Windows </a:t>
            </a:r>
            <a:r>
              <a:rPr lang="bg-BG" dirty="0" smtClean="0">
                <a:effectLst/>
              </a:rPr>
              <a:t>за диагностика и тестове на производителността</a:t>
            </a:r>
            <a:r>
              <a:rPr lang="en-US" dirty="0" smtClean="0">
                <a:effectLst/>
              </a:rPr>
              <a:t>.</a:t>
            </a:r>
            <a:r>
              <a:rPr lang="bg-BG" dirty="0" smtClean="0">
                <a:effectLst/>
              </a:rPr>
              <a:t> Насочен към домашния потребител, той осигурява широк кръг от възможности спомагащи overclocking</a:t>
            </a:r>
            <a:r>
              <a:rPr lang="en-US" dirty="0" smtClean="0">
                <a:effectLst/>
              </a:rPr>
              <a:t>-a</a:t>
            </a:r>
            <a:r>
              <a:rPr lang="bg-BG" dirty="0" smtClean="0">
                <a:effectLst/>
              </a:rPr>
              <a:t>, хардуерната диагностика, стрес тестването и наблюдението на сензорните данни</a:t>
            </a:r>
            <a:r>
              <a:rPr lang="en-US" dirty="0" smtClean="0">
                <a:effectLst/>
              </a:rPr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en-US" u="sng" dirty="0" smtClean="0">
                <a:solidFill>
                  <a:srgbClr val="9BCC00"/>
                </a:solidFill>
                <a:hlinkClick r:id="rId2"/>
              </a:rPr>
              <a:t>Info</a:t>
            </a:r>
            <a:r>
              <a:rPr lang="en-US" dirty="0" smtClean="0"/>
              <a:t>:</a:t>
            </a:r>
            <a:endParaRPr lang="bg-BG" dirty="0" smtClean="0"/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3DES (Triple Data Encryption Algorithm) </a:t>
            </a:r>
            <a:r>
              <a:rPr lang="bg-BG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dirty="0" smtClean="0"/>
              <a:t>DES (Data Encryption Standard)</a:t>
            </a:r>
          </a:p>
          <a:p>
            <a:pPr>
              <a:buNone/>
            </a:pP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анимация,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</a:t>
            </a:r>
            <a:r>
              <a:rPr lang="en-US" dirty="0" smtClean="0"/>
              <a:t>В</a:t>
            </a:r>
            <a:r>
              <a:rPr lang="bg-BG" dirty="0" smtClean="0"/>
              <a:t> </a:t>
            </a:r>
            <a:r>
              <a:rPr lang="bg-BG" dirty="0" smtClean="0"/>
              <a:t>кой слой на OSI модела работи </a:t>
            </a:r>
            <a:r>
              <a:rPr lang="bg-BG" dirty="0" smtClean="0"/>
              <a:t>протоколът </a:t>
            </a:r>
            <a:r>
              <a:rPr lang="bg-BG" dirty="0" smtClean="0"/>
              <a:t>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Според статистиката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>
                <a:hlinkClick r:id="rId2"/>
              </a:rPr>
              <a:t>StatCounter</a:t>
            </a:r>
            <a:r>
              <a:rPr lang="bg-BG" dirty="0" smtClean="0"/>
              <a:t>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</a:t>
            </a:r>
            <a:endParaRPr lang="en-US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600" dirty="0" smtClean="0">
                <a:hlinkClick r:id="rId3"/>
              </a:rPr>
              <a:t>Usage Share of Browsers (Wikipedia)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4"/>
              </a:rPr>
              <a:t>Browser statistics (w3schools.com)</a:t>
            </a:r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  <a:hlinkClick r:id="rId2"/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5724</TotalTime>
  <Words>3516</Words>
  <Application>Microsoft Office PowerPoint</Application>
  <PresentationFormat>On-screen Show (4:3)</PresentationFormat>
  <Paragraphs>459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600</cp:revision>
  <dcterms:created xsi:type="dcterms:W3CDTF">2007-12-08T16:03:35Z</dcterms:created>
  <dcterms:modified xsi:type="dcterms:W3CDTF">2013-12-04T07:09:37Z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